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8" r:id="rId4"/>
    <p:sldId id="259" r:id="rId5"/>
    <p:sldId id="260" r:id="rId6"/>
    <p:sldId id="264" r:id="rId7"/>
    <p:sldId id="269" r:id="rId8"/>
    <p:sldId id="270" r:id="rId9"/>
    <p:sldId id="271" r:id="rId10"/>
    <p:sldId id="263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179" autoAdjust="0"/>
  </p:normalViewPr>
  <p:slideViewPr>
    <p:cSldViewPr snapToGrid="0">
      <p:cViewPr varScale="1">
        <p:scale>
          <a:sx n="59" d="100"/>
          <a:sy n="59" d="100"/>
        </p:scale>
        <p:origin x="11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664D608-2107-43CE-A5AF-03CCD9A23CF1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90F7F6F-846C-4D1F-8E86-103E41F3E3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4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D608-2107-43CE-A5AF-03CCD9A23CF1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F6F-846C-4D1F-8E86-103E41F3E3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4680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D608-2107-43CE-A5AF-03CCD9A23CF1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F6F-846C-4D1F-8E86-103E41F3E3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4782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D608-2107-43CE-A5AF-03CCD9A23CF1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F6F-846C-4D1F-8E86-103E41F3E316}" type="slidenum">
              <a:rPr lang="pt-BR" smtClean="0"/>
              <a:t>‹nº›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3142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D608-2107-43CE-A5AF-03CCD9A23CF1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F6F-846C-4D1F-8E86-103E41F3E3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1487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D608-2107-43CE-A5AF-03CCD9A23CF1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F6F-846C-4D1F-8E86-103E41F3E3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272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D608-2107-43CE-A5AF-03CCD9A23CF1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F6F-846C-4D1F-8E86-103E41F3E3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185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D608-2107-43CE-A5AF-03CCD9A23CF1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F6F-846C-4D1F-8E86-103E41F3E3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6565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D608-2107-43CE-A5AF-03CCD9A23CF1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F6F-846C-4D1F-8E86-103E41F3E3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81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D608-2107-43CE-A5AF-03CCD9A23CF1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F6F-846C-4D1F-8E86-103E41F3E3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317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D608-2107-43CE-A5AF-03CCD9A23CF1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F6F-846C-4D1F-8E86-103E41F3E3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745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D608-2107-43CE-A5AF-03CCD9A23CF1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F6F-846C-4D1F-8E86-103E41F3E3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096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D608-2107-43CE-A5AF-03CCD9A23CF1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F6F-846C-4D1F-8E86-103E41F3E3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480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D608-2107-43CE-A5AF-03CCD9A23CF1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F6F-846C-4D1F-8E86-103E41F3E3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768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D608-2107-43CE-A5AF-03CCD9A23CF1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F6F-846C-4D1F-8E86-103E41F3E3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261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D608-2107-43CE-A5AF-03CCD9A23CF1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F6F-846C-4D1F-8E86-103E41F3E3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8862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D608-2107-43CE-A5AF-03CCD9A23CF1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F6F-846C-4D1F-8E86-103E41F3E3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01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4D608-2107-43CE-A5AF-03CCD9A23CF1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F7F6F-846C-4D1F-8E86-103E41F3E3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740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0B810-5CC9-43AA-B282-DE6DD4B02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2"/>
            <a:ext cx="8791575" cy="3129597"/>
          </a:xfrm>
        </p:spPr>
        <p:txBody>
          <a:bodyPr>
            <a:normAutofit fontScale="90000"/>
          </a:bodyPr>
          <a:lstStyle/>
          <a:p>
            <a:pPr algn="ctr"/>
            <a:br>
              <a:rPr lang="pt-BR" sz="5400" dirty="0"/>
            </a:br>
            <a:br>
              <a:rPr lang="pt-BR" sz="5400" dirty="0"/>
            </a:br>
            <a:br>
              <a:rPr lang="pt-BR" sz="5400" dirty="0"/>
            </a:br>
            <a:r>
              <a:rPr lang="pt-BR" sz="6700" dirty="0"/>
              <a:t>Projeto</a:t>
            </a:r>
            <a:br>
              <a:rPr lang="pt-BR" sz="6700" dirty="0"/>
            </a:br>
            <a:r>
              <a:rPr lang="pt-BR" sz="6700" dirty="0"/>
              <a:t> Site Game Mania</a:t>
            </a:r>
          </a:p>
        </p:txBody>
      </p:sp>
    </p:spTree>
    <p:extLst>
      <p:ext uri="{BB962C8B-B14F-4D97-AF65-F5344CB8AC3E}">
        <p14:creationId xmlns:p14="http://schemas.microsoft.com/office/powerpoint/2010/main" val="513563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5242187-BA1F-499D-8F8C-35C39C1A0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" y="1097279"/>
            <a:ext cx="10043160" cy="489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56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DFA6795-C52A-499B-BE9C-F603536CD6CD}"/>
              </a:ext>
            </a:extLst>
          </p:cNvPr>
          <p:cNvSpPr txBox="1"/>
          <p:nvPr/>
        </p:nvSpPr>
        <p:spPr>
          <a:xfrm>
            <a:off x="1341120" y="594360"/>
            <a:ext cx="98145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/>
              <a:t>O site ficou bem minimalista e de fácil navegação, sem muita informação que atrapalhe o usuário.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/>
              <a:t>A diferença na codificação dos três, fica nos ajustes necessários do conteúdo para tablet e mobile.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/>
              <a:t>Quanto as dificuldades, ficaram por conta de algumas codificações principalmente na galeria de produtos e responsividade para tablet e mobile.</a:t>
            </a:r>
          </a:p>
        </p:txBody>
      </p:sp>
    </p:spTree>
    <p:extLst>
      <p:ext uri="{BB962C8B-B14F-4D97-AF65-F5344CB8AC3E}">
        <p14:creationId xmlns:p14="http://schemas.microsoft.com/office/powerpoint/2010/main" val="2154720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654FDB05-59A3-4EFA-A646-43D81ED3BD1F}"/>
              </a:ext>
            </a:extLst>
          </p:cNvPr>
          <p:cNvSpPr txBox="1"/>
          <p:nvPr/>
        </p:nvSpPr>
        <p:spPr>
          <a:xfrm>
            <a:off x="1463040" y="502920"/>
            <a:ext cx="984504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Diferenças entre o Desktop Tablet Mobile</a:t>
            </a:r>
          </a:p>
          <a:p>
            <a:pPr algn="ctr"/>
            <a:endParaRPr lang="pt-BR" sz="1400" dirty="0"/>
          </a:p>
          <a:p>
            <a:endParaRPr lang="pt-BR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/>
              <a:t>HEADER – Desktop e tablet permanecem iguais, diferencia-se apenas no mobile onde permanece somente o logo e a barra de busca.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/>
              <a:t>BODY – A galeria de produtos fica com 4 colunas no desktop, 3 no tablet e 2 no mobile.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/>
              <a:t>FOOTER – permanece a mesma configuração nos 3 dispositivos.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/>
              <a:t>LOGIN – Permanece a mesma configuração nos 3 dispositivos.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947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948CB2C-6C46-468D-93A3-C03602570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3" y="838200"/>
            <a:ext cx="10859593" cy="474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12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0B810-5CC9-43AA-B282-DE6DD4B02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2243"/>
            <a:ext cx="12192000" cy="843597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Galeria de produtos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49FF0C-3A68-4BAE-893C-36CC1E6E7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95400"/>
            <a:ext cx="9372600" cy="48920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912707D-BF63-4EDF-A573-D2D34B26E805}"/>
              </a:ext>
            </a:extLst>
          </p:cNvPr>
          <p:cNvSpPr txBox="1"/>
          <p:nvPr/>
        </p:nvSpPr>
        <p:spPr>
          <a:xfrm>
            <a:off x="9509760" y="1478280"/>
            <a:ext cx="24841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Ao passar o mouse sobre os produtos o botão comprar aparece.</a:t>
            </a:r>
          </a:p>
        </p:txBody>
      </p:sp>
    </p:spTree>
    <p:extLst>
      <p:ext uri="{BB962C8B-B14F-4D97-AF65-F5344CB8AC3E}">
        <p14:creationId xmlns:p14="http://schemas.microsoft.com/office/powerpoint/2010/main" val="2543015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7806A0C-154A-4BDF-9135-5F3B09BFD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1172706"/>
            <a:ext cx="10637520" cy="502237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4E1F344-E540-4923-B686-E2BCD6B31FC9}"/>
              </a:ext>
            </a:extLst>
          </p:cNvPr>
          <p:cNvSpPr txBox="1"/>
          <p:nvPr/>
        </p:nvSpPr>
        <p:spPr>
          <a:xfrm>
            <a:off x="0" y="16002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GALERIA DE PRODUTOS</a:t>
            </a:r>
          </a:p>
        </p:txBody>
      </p:sp>
    </p:spTree>
    <p:extLst>
      <p:ext uri="{BB962C8B-B14F-4D97-AF65-F5344CB8AC3E}">
        <p14:creationId xmlns:p14="http://schemas.microsoft.com/office/powerpoint/2010/main" val="2195805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29D9C60E-4AC6-43C5-8DB8-BA8095196113}"/>
              </a:ext>
            </a:extLst>
          </p:cNvPr>
          <p:cNvSpPr txBox="1"/>
          <p:nvPr/>
        </p:nvSpPr>
        <p:spPr>
          <a:xfrm>
            <a:off x="0" y="45428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FOOTER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2961BA8-B2DD-4D9B-B230-CF04A60C171A}"/>
              </a:ext>
            </a:extLst>
          </p:cNvPr>
          <p:cNvSpPr txBox="1"/>
          <p:nvPr/>
        </p:nvSpPr>
        <p:spPr>
          <a:xfrm>
            <a:off x="2072640" y="5090160"/>
            <a:ext cx="804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Ao  passar o mouse sobre os ícones eles mudam de cor.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F89F7A-2E05-4D4D-8AD1-7DDFE17E1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767840"/>
            <a:ext cx="11353800" cy="290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6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8E428AC-1F5B-4EF1-8969-0896436DB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121" y="716280"/>
            <a:ext cx="3085518" cy="60350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3EFC80C-B23D-4FE6-ACDE-247EDE13C600}"/>
              </a:ext>
            </a:extLst>
          </p:cNvPr>
          <p:cNvSpPr txBox="1"/>
          <p:nvPr/>
        </p:nvSpPr>
        <p:spPr>
          <a:xfrm>
            <a:off x="4175760" y="0"/>
            <a:ext cx="3337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738691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56CA3A7-0F6B-4C47-8925-647D37C60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71" y="701040"/>
            <a:ext cx="2008857" cy="60350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5B59036-6590-4131-9C60-B55D474B5BB8}"/>
              </a:ext>
            </a:extLst>
          </p:cNvPr>
          <p:cNvSpPr txBox="1"/>
          <p:nvPr/>
        </p:nvSpPr>
        <p:spPr>
          <a:xfrm>
            <a:off x="5197545" y="135374"/>
            <a:ext cx="179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TABLET</a:t>
            </a:r>
          </a:p>
        </p:txBody>
      </p:sp>
    </p:spTree>
    <p:extLst>
      <p:ext uri="{BB962C8B-B14F-4D97-AF65-F5344CB8AC3E}">
        <p14:creationId xmlns:p14="http://schemas.microsoft.com/office/powerpoint/2010/main" val="371230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0CA61E7-85A9-492B-9A09-04BDE0739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237" y="1603679"/>
            <a:ext cx="2011680" cy="12080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47C2C62-4511-4171-9BB0-BC9246722BBF}"/>
              </a:ext>
            </a:extLst>
          </p:cNvPr>
          <p:cNvSpPr txBox="1"/>
          <p:nvPr/>
        </p:nvSpPr>
        <p:spPr>
          <a:xfrm>
            <a:off x="4762500" y="0"/>
            <a:ext cx="2453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MOBILE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3106222-ED38-43AD-99EF-7ABD0FFF2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237" y="2811774"/>
            <a:ext cx="2011680" cy="107115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FEAE831-591C-493F-893E-7E280BF1C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237" y="6025243"/>
            <a:ext cx="2011680" cy="76200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11D3B1F-2B00-4EE1-AF22-0F145B90A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237" y="532525"/>
            <a:ext cx="2011680" cy="107115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41BB37B-B75C-4A2D-8BFD-49BBBE7BA3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237" y="3882932"/>
            <a:ext cx="2011680" cy="107115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ABF3BC8-5F73-45BB-8EC5-72E3437D1C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237" y="4954089"/>
            <a:ext cx="2011680" cy="10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875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169</TotalTime>
  <Words>171</Words>
  <Application>Microsoft Office PowerPoint</Application>
  <PresentationFormat>Widescreen</PresentationFormat>
  <Paragraphs>21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Tw Cen MT</vt:lpstr>
      <vt:lpstr>Wingdings</vt:lpstr>
      <vt:lpstr>Circuito</vt:lpstr>
      <vt:lpstr>   Projeto  Site Game Mania</vt:lpstr>
      <vt:lpstr>Apresentação do PowerPoint</vt:lpstr>
      <vt:lpstr>Apresentação do PowerPoint</vt:lpstr>
      <vt:lpstr>Galeria de produtos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Site Game Mania</dc:title>
  <dc:creator>Dell</dc:creator>
  <cp:lastModifiedBy>Dell</cp:lastModifiedBy>
  <cp:revision>4</cp:revision>
  <dcterms:created xsi:type="dcterms:W3CDTF">2022-03-13T13:30:22Z</dcterms:created>
  <dcterms:modified xsi:type="dcterms:W3CDTF">2022-03-19T13:15:56Z</dcterms:modified>
</cp:coreProperties>
</file>